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7" r:id="rId9"/>
    <p:sldId id="268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712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73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6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637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640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298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087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025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972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4146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025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D7C32-B04D-4237-9697-7EB10BDF20EC}" type="datetimeFigureOut">
              <a:rPr lang="zh-CN" altLang="en-US" smtClean="0"/>
              <a:t>2021/4/14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AA25E-9454-41D6-B835-A19A1E82F3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500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914400" y="44067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登录注册</a:t>
            </a:r>
            <a:endParaRPr lang="zh-CN" altLang="en-US" sz="2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357" y="1231095"/>
            <a:ext cx="2952381" cy="54380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959" y="1229429"/>
            <a:ext cx="2952381" cy="56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843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0762" y="176619"/>
            <a:ext cx="2990476" cy="650476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72877" y="48474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我的简历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7459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98" y="79888"/>
            <a:ext cx="3400000" cy="66761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83894" y="495759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我的投递记录和申请进度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86218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428" y="209952"/>
            <a:ext cx="3057143" cy="643809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03383" y="63897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职位推荐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82205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746" y="3206391"/>
            <a:ext cx="2933333" cy="313333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134737" y="56186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企业账号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7920" y="200146"/>
            <a:ext cx="3057143" cy="652380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34509" y="1214543"/>
            <a:ext cx="5112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目前丁香人才企业账号手机端功能无法使用。发布招聘需要通过</a:t>
            </a:r>
            <a:r>
              <a:rPr lang="en-US" altLang="zh-CN" dirty="0" smtClean="0"/>
              <a:t>pc</a:t>
            </a:r>
            <a:r>
              <a:rPr lang="zh-CN" altLang="en-US" dirty="0" smtClean="0"/>
              <a:t>后台，主要是为求职者提供服务。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91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0839" y="38559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首页</a:t>
            </a:r>
            <a:endParaRPr lang="zh-CN" altLang="en-US" sz="2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3884" y="517793"/>
            <a:ext cx="3000000" cy="643809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6595" y="647200"/>
            <a:ext cx="2933333" cy="5942857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3389" y="2622014"/>
            <a:ext cx="37898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稍微简化了一下，主要包括：查询框</a:t>
            </a:r>
            <a:r>
              <a:rPr lang="en-US" altLang="zh-CN" dirty="0" smtClean="0"/>
              <a:t>+banner+</a:t>
            </a:r>
            <a:r>
              <a:rPr lang="zh-CN" altLang="en-US" dirty="0" smtClean="0"/>
              <a:t>导航</a:t>
            </a:r>
            <a:r>
              <a:rPr lang="en-US" altLang="zh-CN" dirty="0" smtClean="0"/>
              <a:t>+</a:t>
            </a:r>
            <a:r>
              <a:rPr lang="zh-CN" altLang="en-US" dirty="0" smtClean="0"/>
              <a:t>热门招聘</a:t>
            </a:r>
            <a:r>
              <a:rPr lang="en-US" altLang="zh-CN" dirty="0" smtClean="0"/>
              <a:t>+</a:t>
            </a:r>
            <a:r>
              <a:rPr lang="zh-CN" altLang="en-US" dirty="0"/>
              <a:t>招聘</a:t>
            </a:r>
            <a:r>
              <a:rPr lang="zh-CN" altLang="en-US" dirty="0" smtClean="0"/>
              <a:t>单位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350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143" y="167095"/>
            <a:ext cx="3085714" cy="652380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27113" y="46270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查询结果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2039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43210" y="35254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职位分类以及列表显示</a:t>
            </a:r>
            <a:endParaRPr lang="zh-CN" altLang="en-US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788" y="930856"/>
            <a:ext cx="3038095" cy="53047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3376" y="89695"/>
            <a:ext cx="3133333" cy="6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1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8593" y="181810"/>
            <a:ext cx="3266667" cy="667619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80501" y="58389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招聘单位以及单位详情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181" y="300857"/>
            <a:ext cx="3104762" cy="64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0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072" y="187985"/>
            <a:ext cx="3114286" cy="650476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443210" y="71609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职位详情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3139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93" y="1335175"/>
            <a:ext cx="3228571" cy="385714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925417" y="29745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个人用户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1710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0850" y="0"/>
            <a:ext cx="3342857" cy="6695238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97455" y="38559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创建简历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896" y="133333"/>
            <a:ext cx="3047619" cy="642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2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1401" y="406603"/>
            <a:ext cx="3019048" cy="571428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330" y="406603"/>
            <a:ext cx="2933333" cy="59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11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81</Words>
  <Application>Microsoft Office PowerPoint</Application>
  <PresentationFormat>宽屏</PresentationFormat>
  <Paragraphs>14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微软公司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5</cp:revision>
  <dcterms:created xsi:type="dcterms:W3CDTF">2021-04-14T01:43:07Z</dcterms:created>
  <dcterms:modified xsi:type="dcterms:W3CDTF">2021-04-14T03:23:43Z</dcterms:modified>
</cp:coreProperties>
</file>